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4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9B1D-7B0D-4DDC-B4D6-C1D11A4FEFDB}" type="datetimeFigureOut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056E-9F6C-4088-AFBB-57E1B1BA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8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yquote.com/quotes/quotes/n/nelsonmand121685.html" TargetMode="Externa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Tamika Shuler\Local Settings\Temporary Internet Files\Content.IE5\W4E9Q7X9\MP9004100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97" y="98985"/>
            <a:ext cx="32777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Tamika Shuler\Local Settings\Temporary Internet Files\Content.IE5\MNADJV36\MP90025534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3230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Formal </a:t>
            </a:r>
            <a:r>
              <a:rPr lang="en-US" dirty="0" err="1" smtClean="0"/>
              <a:t>vs</a:t>
            </a:r>
            <a:r>
              <a:rPr lang="en-US" dirty="0" smtClean="0"/>
              <a:t> Informal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2295" y="40386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Ms. Shuler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Grade English Language Arts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Heyward </a:t>
            </a:r>
            <a:r>
              <a:rPr lang="en-US" dirty="0" err="1" smtClean="0">
                <a:solidFill>
                  <a:srgbClr val="FF0000"/>
                </a:solidFill>
              </a:rPr>
              <a:t>Gibbes</a:t>
            </a:r>
            <a:r>
              <a:rPr lang="en-US" dirty="0" smtClean="0">
                <a:solidFill>
                  <a:srgbClr val="FF0000"/>
                </a:solidFill>
              </a:rPr>
              <a:t> Middle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13633"/>
            <a:ext cx="3415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What’s up?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5047" y="2135144"/>
            <a:ext cx="479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May I Help You?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38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talk to a man in a language he understands, that goes to his head. If you talk to him in his language, that goes to his heart.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</a:t>
            </a:r>
            <a:r>
              <a:rPr lang="en-US" b="1" dirty="0" smtClean="0">
                <a:hlinkClick r:id="rId2"/>
              </a:rPr>
              <a:t>Nelson </a:t>
            </a:r>
            <a:r>
              <a:rPr lang="en-US" b="1" dirty="0">
                <a:hlinkClick r:id="rId2"/>
              </a:rPr>
              <a:t>Mandela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4676775" cy="312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1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mika Shuler\Local Settings\Temporary Internet Files\Content.IE5\MNADJV36\MP90043939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r="31611" b="43831"/>
          <a:stretch/>
        </p:blipFill>
        <p:spPr bwMode="auto">
          <a:xfrm>
            <a:off x="6019800" y="152400"/>
            <a:ext cx="292247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Language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Adds knowledge</a:t>
            </a:r>
          </a:p>
          <a:p>
            <a:r>
              <a:rPr lang="en-US" dirty="0" smtClean="0"/>
              <a:t>Expression</a:t>
            </a:r>
          </a:p>
          <a:p>
            <a:r>
              <a:rPr lang="en-US" dirty="0" smtClean="0"/>
              <a:t>Can you think of any other reasons?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4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mika Shuler\Local Settings\Temporary Internet Files\Content.IE5\K4QXDLNV\MP9004484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6576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0150" y="4495800"/>
            <a:ext cx="8229600" cy="1143000"/>
          </a:xfrm>
        </p:spPr>
        <p:txBody>
          <a:bodyPr/>
          <a:lstStyle/>
          <a:p>
            <a:r>
              <a:rPr lang="en-US" dirty="0" smtClean="0"/>
              <a:t>Home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speak at home? Around friends and family?</a:t>
            </a:r>
          </a:p>
          <a:p>
            <a:r>
              <a:rPr lang="en-US" dirty="0" smtClean="0"/>
              <a:t>Spoken around family and friends</a:t>
            </a:r>
          </a:p>
          <a:p>
            <a:r>
              <a:rPr lang="en-US" dirty="0" smtClean="0"/>
              <a:t>Does not follow grammatical rules</a:t>
            </a:r>
          </a:p>
          <a:p>
            <a:r>
              <a:rPr lang="en-US" dirty="0" smtClean="0"/>
              <a:t>Also called informal language</a:t>
            </a:r>
          </a:p>
          <a:p>
            <a:r>
              <a:rPr lang="en-US" dirty="0" smtClean="0"/>
              <a:t>Relaxed, comfortable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70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Wanna</a:t>
            </a:r>
            <a:r>
              <a:rPr lang="en-US" dirty="0" smtClean="0"/>
              <a:t> go to the store?”</a:t>
            </a:r>
          </a:p>
          <a:p>
            <a:r>
              <a:rPr lang="en-US" dirty="0" smtClean="0"/>
              <a:t>Come here.</a:t>
            </a:r>
          </a:p>
          <a:p>
            <a:r>
              <a:rPr lang="en-US" dirty="0" smtClean="0"/>
              <a:t>Ay what’s up?</a:t>
            </a:r>
          </a:p>
          <a:p>
            <a:r>
              <a:rPr lang="en-US" dirty="0" smtClean="0"/>
              <a:t>She </a:t>
            </a:r>
            <a:r>
              <a:rPr lang="en-US" dirty="0" err="1" smtClean="0"/>
              <a:t>ain’t</a:t>
            </a:r>
            <a:r>
              <a:rPr lang="en-US" dirty="0" smtClean="0"/>
              <a:t> go to work today.</a:t>
            </a:r>
          </a:p>
          <a:p>
            <a:r>
              <a:rPr lang="en-US" dirty="0" smtClean="0"/>
              <a:t>He off tomorrow so we going to the beach.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dunno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Share with your neighbor some terms, phrases or sayings you say outside of school around family or friends?</a:t>
            </a:r>
            <a:endParaRPr lang="en-US" dirty="0"/>
          </a:p>
        </p:txBody>
      </p:sp>
      <p:pic>
        <p:nvPicPr>
          <p:cNvPr id="4098" name="Picture 2" descr="C:\Documents and Settings\Tamika Shuler\Local Settings\Temporary Internet Files\Content.IE5\094N6FZX\MC9000890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819400" cy="24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1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American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Follows grammar rules</a:t>
            </a:r>
          </a:p>
          <a:p>
            <a:r>
              <a:rPr lang="en-US" dirty="0" smtClean="0"/>
              <a:t>Spoken in settings such as school, work, professional settings, interviews, and/or meetings with physician, tax preparer, or managers.  </a:t>
            </a:r>
          </a:p>
          <a:p>
            <a:endParaRPr lang="en-US" dirty="0" smtClean="0"/>
          </a:p>
        </p:txBody>
      </p:sp>
      <p:pic>
        <p:nvPicPr>
          <p:cNvPr id="5123" name="Picture 3" descr="C:\Documents and Settings\Tamika Shuler\Local Settings\Temporary Internet Files\Content.IE5\MNADJV36\MP9004003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962400"/>
            <a:ext cx="5867400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146" name="Picture 2" descr="C:\Documents and Settings\Tamika Shuler\Local Settings\Temporary Internet Files\Content.IE5\W4E9Q7X9\MM90028321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71600"/>
            <a:ext cx="810760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98" y="1318644"/>
            <a:ext cx="8290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 for joining our team.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41974"/>
            <a:ext cx="7162800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Hello Mr. Preston.  </a:t>
            </a:r>
          </a:p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 are meeting to discuss your work.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85" y="6273225"/>
            <a:ext cx="91492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are some instances where you would use S.A.E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92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or Informal?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call your dad at work and his boss answers the phone.</a:t>
            </a:r>
          </a:p>
          <a:p>
            <a:r>
              <a:rPr lang="en-US"/>
              <a:t>You are asking someone out on a date</a:t>
            </a:r>
          </a:p>
          <a:p>
            <a:r>
              <a:rPr lang="en-US"/>
              <a:t>You are talking to your parents at the dinner table</a:t>
            </a:r>
          </a:p>
          <a:p>
            <a:r>
              <a:rPr lang="en-US"/>
              <a:t>You are trying to convince the assistant principal to change the date of the detention you were given.</a:t>
            </a:r>
          </a:p>
        </p:txBody>
      </p:sp>
    </p:spTree>
    <p:extLst>
      <p:ext uri="{BB962C8B-B14F-4D97-AF65-F5344CB8AC3E}">
        <p14:creationId xmlns:p14="http://schemas.microsoft.com/office/powerpoint/2010/main" val="160073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to Formal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</a:t>
            </a:r>
          </a:p>
          <a:p>
            <a:r>
              <a:rPr lang="en-US"/>
              <a:t>Sure!</a:t>
            </a:r>
          </a:p>
          <a:p>
            <a:r>
              <a:rPr lang="en-US"/>
              <a:t>Will ya?</a:t>
            </a:r>
          </a:p>
          <a:p>
            <a:r>
              <a:rPr lang="en-US"/>
              <a:t>Ya gotta do it!</a:t>
            </a:r>
          </a:p>
          <a:p>
            <a:r>
              <a:rPr lang="en-US"/>
              <a:t>What do you want?</a:t>
            </a:r>
          </a:p>
        </p:txBody>
      </p:sp>
    </p:spTree>
    <p:extLst>
      <p:ext uri="{BB962C8B-B14F-4D97-AF65-F5344CB8AC3E}">
        <p14:creationId xmlns:p14="http://schemas.microsoft.com/office/powerpoint/2010/main" val="6233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Cool!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remember to adapt your language to the setting you are in at the time.  </a:t>
            </a:r>
          </a:p>
          <a:p>
            <a:r>
              <a:rPr lang="en-US" dirty="0" smtClean="0"/>
              <a:t>What’s the difference?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C:\Documents and Settings\Tamika Shuler\Local Settings\Temporary Internet Files\Content.IE5\K4QXDLNV\MP9102207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7327"/>
            <a:ext cx="8077200" cy="32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9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320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 Formal vs Informal</vt:lpstr>
      <vt:lpstr>Why is Language Important?</vt:lpstr>
      <vt:lpstr>Home Language</vt:lpstr>
      <vt:lpstr>Examples</vt:lpstr>
      <vt:lpstr>Standard American English</vt:lpstr>
      <vt:lpstr>Examples</vt:lpstr>
      <vt:lpstr>Formal or Informal?</vt:lpstr>
      <vt:lpstr>Change to Formal</vt:lpstr>
      <vt:lpstr>It’s Cool!</vt:lpstr>
      <vt:lpstr>Final Thought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Formal vs Informal</dc:title>
  <dc:creator>Your User Name</dc:creator>
  <cp:lastModifiedBy>Thom Ronk</cp:lastModifiedBy>
  <cp:revision>5</cp:revision>
  <dcterms:created xsi:type="dcterms:W3CDTF">2012-04-03T18:12:51Z</dcterms:created>
  <dcterms:modified xsi:type="dcterms:W3CDTF">2012-08-09T14:45:41Z</dcterms:modified>
</cp:coreProperties>
</file>