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1" d="100"/>
          <a:sy n="181" d="100"/>
        </p:scale>
        <p:origin x="-1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7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0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1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5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6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8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4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3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2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9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8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54B0-DC23-FB47-B397-D4CEE98A43B8}" type="datetimeFigureOut">
              <a:rPr lang="en-US" smtClean="0"/>
              <a:t>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F3FAC-1B9B-FC49-8575-D4C9E36B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>
                <a:latin typeface="Arial"/>
                <a:cs typeface="Arial"/>
              </a:rPr>
              <a:t>Seeing </a:t>
            </a:r>
            <a:r>
              <a:rPr lang="en-US" b="1" dirty="0" smtClean="0">
                <a:latin typeface="Arial"/>
                <a:cs typeface="Arial"/>
              </a:rPr>
              <a:t>Is </a:t>
            </a:r>
            <a:r>
              <a:rPr lang="en-US" b="1" dirty="0" smtClean="0">
                <a:latin typeface="Arial"/>
                <a:cs typeface="Arial"/>
              </a:rPr>
              <a:t>Defining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Vocabulary from James Baldwin</a:t>
            </a: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4" name="Picture 3" descr="TT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285" y="5640301"/>
            <a:ext cx="2500710" cy="90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95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0770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>
                <a:latin typeface="Arial"/>
                <a:cs typeface="Arial"/>
              </a:rPr>
              <a:t>Elliptical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sz="2000" dirty="0" smtClean="0">
                <a:solidFill>
                  <a:schemeClr val="tx2"/>
                </a:solidFill>
                <a:latin typeface="Arial"/>
                <a:cs typeface="Arial"/>
              </a:rPr>
              <a:t>Possessing an ambiguous, confusing or circular character</a:t>
            </a: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3" name="Picture 2" descr="Hand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739" y="6060720"/>
            <a:ext cx="584328" cy="58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69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6804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>
                <a:latin typeface="Arial"/>
                <a:cs typeface="Arial"/>
              </a:rPr>
              <a:t>Expatriate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To be banished, or to withdraw residence or allegiance from one’s native country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Hand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739" y="6060720"/>
            <a:ext cx="584328" cy="58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019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>
                <a:latin typeface="Arial"/>
                <a:cs typeface="Arial"/>
              </a:rPr>
              <a:t>Profound</a:t>
            </a:r>
            <a:r>
              <a:rPr lang="en-US" b="1" dirty="0" smtClean="0">
                <a:latin typeface="Arial"/>
                <a:cs typeface="Arial"/>
              </a:rPr>
              <a:t/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sz="2200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P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enetrating or entering deeply into subjects of thought or knowledge; having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deep insight or understanding</a:t>
            </a:r>
            <a:b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sz="2200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Hand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739" y="6060720"/>
            <a:ext cx="584328" cy="58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5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680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/>
                <a:cs typeface="Arial"/>
              </a:rPr>
              <a:t>Serene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Calm, peaceful or tranquil; unruffled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sz="2000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Hand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739" y="6060720"/>
            <a:ext cx="584328" cy="58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3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2177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>
                <a:latin typeface="Arial"/>
                <a:cs typeface="Arial"/>
              </a:rPr>
              <a:t>Intrinsic</a:t>
            </a:r>
            <a:r>
              <a:rPr lang="en-US" b="1" dirty="0" smtClean="0">
                <a:latin typeface="Arial"/>
                <a:cs typeface="Arial"/>
              </a:rPr>
              <a:t> 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A trait, quality or characteristic that is natural, internal or innate</a:t>
            </a:r>
            <a:b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</a:br>
            <a:endParaRPr lang="en-US" sz="2200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Hand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739" y="6060720"/>
            <a:ext cx="584328" cy="58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9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94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/>
                <a:cs typeface="Arial"/>
              </a:rPr>
              <a:t>Maverick 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 person pursuing rebellious, even potentially disruptive, policies or ideas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Hand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739" y="6060720"/>
            <a:ext cx="584328" cy="58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2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55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>
                <a:latin typeface="Arial"/>
                <a:cs typeface="Arial"/>
              </a:rPr>
              <a:t>Polemic</a:t>
            </a:r>
            <a:r>
              <a:rPr lang="en-US" b="1" dirty="0" smtClean="0">
                <a:latin typeface="Arial"/>
                <a:cs typeface="Arial"/>
              </a:rPr>
              <a:t> 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 controversial argument that is highly critical of an opposing point of view, </a:t>
            </a:r>
            <a:r>
              <a:rPr lang="en-US" sz="220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opinion</a:t>
            </a:r>
            <a:r>
              <a:rPr lang="en-US" sz="220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,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20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idea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, etc.</a:t>
            </a:r>
            <a:b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</a:br>
            <a:endParaRPr lang="en-US" sz="22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Hand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739" y="6060720"/>
            <a:ext cx="584328" cy="58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3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10</Words>
  <Application>Microsoft Macintosh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Seeing Is Defining Vocabulary from James Baldwin</vt:lpstr>
      <vt:lpstr>Elliptical Possessing an ambiguous, confusing or circular character</vt:lpstr>
      <vt:lpstr>Expatriate To be banished, or to withdraw residence or allegiance from one’s native country</vt:lpstr>
      <vt:lpstr>Profound Penetrating or entering deeply into subjects of thought or knowledge; having deep insight or understanding </vt:lpstr>
      <vt:lpstr>Serene Calm, peaceful or tranquil; unruffled </vt:lpstr>
      <vt:lpstr>Intrinsic  A trait, quality or characteristic that is natural, internal or innate  </vt:lpstr>
      <vt:lpstr>Maverick  A person pursuing rebellious, even potentially disruptive, policies or ideas</vt:lpstr>
      <vt:lpstr>Polemic  A controversial argument that is highly critical of an opposing point of view, opinion, idea, etc. </vt:lpstr>
    </vt:vector>
  </TitlesOfParts>
  <Company>Southern Poverty Law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is Defining Vocabulary from James Baldwin</dc:title>
  <dc:creator>Sunny  Paulk</dc:creator>
  <cp:lastModifiedBy>Sunny  Paulk</cp:lastModifiedBy>
  <cp:revision>5</cp:revision>
  <dcterms:created xsi:type="dcterms:W3CDTF">2012-12-18T21:54:42Z</dcterms:created>
  <dcterms:modified xsi:type="dcterms:W3CDTF">2013-01-07T18:06:22Z</dcterms:modified>
</cp:coreProperties>
</file>